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00"/>
    <a:srgbClr val="FF9933"/>
    <a:srgbClr val="FF6600"/>
    <a:srgbClr val="800000"/>
    <a:srgbClr val="CC0000"/>
    <a:srgbClr val="A50021"/>
    <a:srgbClr val="FF7C80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452" y="60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B59A-2A3F-449D-A4D6-59A9182D9F95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FC51-186A-4F1D-B6DF-13B3DAEE8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85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FC51-186A-4F1D-B6DF-13B3DAEE82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6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708775"/>
            <a:ext cx="2519363" cy="1722438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2514860" y="6708775"/>
            <a:ext cx="2519363" cy="172243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12" hasCustomPrompt="1"/>
          </p:nvPr>
        </p:nvSpPr>
        <p:spPr>
          <a:xfrm>
            <a:off x="5034691" y="6708775"/>
            <a:ext cx="2519363" cy="1722438"/>
          </a:xfrm>
          <a:blipFill dpi="0"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435217"/>
            <a:ext cx="2519363" cy="172243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2514860" y="8435217"/>
            <a:ext cx="2519363" cy="1722438"/>
          </a:xfrm>
          <a:blipFill dpi="0"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0" name="図プレースホルダー 14"/>
          <p:cNvSpPr>
            <a:spLocks noGrp="1"/>
          </p:cNvSpPr>
          <p:nvPr>
            <p:ph type="pic" sz="quarter" idx="15" hasCustomPrompt="1"/>
          </p:nvPr>
        </p:nvSpPr>
        <p:spPr>
          <a:xfrm>
            <a:off x="5034691" y="8435217"/>
            <a:ext cx="2519363" cy="1722438"/>
          </a:xfrm>
          <a:blipFill dpi="0"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1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7573195" cy="5177642"/>
          </a:xfr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960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1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4" y="668338"/>
            <a:ext cx="1405923" cy="1422568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78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6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12429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1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41"/>
            <a:ext cx="3340871" cy="9975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5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8" y="2393641"/>
            <a:ext cx="3342183" cy="9975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8" y="3391195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6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5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7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6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98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3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198"/>
            <a:ext cx="1764295" cy="56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C45C-DE0A-4329-B8FC-E2D59CDC1774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198"/>
            <a:ext cx="1764295" cy="56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9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4419"/>
          <a:stretch>
            <a:fillRect/>
          </a:stretch>
        </p:blipFill>
        <p:spPr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sp>
        <p:nvSpPr>
          <p:cNvPr id="37" name="テキスト ボックス 36"/>
          <p:cNvSpPr txBox="1"/>
          <p:nvPr/>
        </p:nvSpPr>
        <p:spPr>
          <a:xfrm>
            <a:off x="386681" y="249714"/>
            <a:ext cx="6758581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8000" b="1" dirty="0" smtClean="0">
                <a:ln w="11430"/>
                <a:effectLst>
                  <a:glow rad="101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集まれ</a:t>
            </a:r>
            <a:endParaRPr lang="en-US" altLang="ja-JP" sz="8000" b="1" dirty="0" smtClean="0">
              <a:ln w="11430"/>
              <a:effectLst>
                <a:glow rad="1016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8000" b="1" dirty="0" smtClean="0">
                <a:ln w="11430"/>
                <a:effectLst>
                  <a:glow rad="101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市民消火隊員</a:t>
            </a:r>
            <a:r>
              <a:rPr lang="en-US" altLang="ja-JP" sz="8000" b="1" dirty="0" smtClean="0">
                <a:ln w="11430"/>
                <a:effectLst>
                  <a:glow rad="101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!</a:t>
            </a:r>
            <a:endParaRPr lang="ja-JP" altLang="en-US" sz="8000" b="1" dirty="0">
              <a:ln w="11430"/>
              <a:effectLst>
                <a:glow rad="1016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" y="10153400"/>
            <a:ext cx="755527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8966" y="10278490"/>
            <a:ext cx="695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latin typeface="メイリオ" pitchFamily="50" charset="-128"/>
                <a:ea typeface="メイリオ" pitchFamily="50" charset="-128"/>
              </a:rPr>
              <a:t>○○○○町会</a:t>
            </a:r>
            <a:r>
              <a:rPr lang="en-US" altLang="ja-JP" b="1" dirty="0" smtClean="0">
                <a:latin typeface="メイリオ" pitchFamily="50" charset="-128"/>
                <a:ea typeface="メイリオ" pitchFamily="50" charset="-128"/>
              </a:rPr>
              <a:t>【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</a:rPr>
              <a:t>お問合せ先：○○宛て（電話</a:t>
            </a:r>
            <a:r>
              <a:rPr lang="en-US" altLang="ja-JP" b="1" dirty="0" smtClean="0">
                <a:latin typeface="メイリオ" pitchFamily="50" charset="-128"/>
                <a:ea typeface="メイリオ" pitchFamily="50" charset="-128"/>
              </a:rPr>
              <a:t>000-1234-5678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</a:rPr>
              <a:t>）</a:t>
            </a:r>
            <a:endParaRPr lang="ja-JP" altLang="en-US" b="1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6" name="図プレースホルダー 5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0" y="6727825"/>
            <a:ext cx="2519363" cy="1722438"/>
          </a:xfrm>
          <a:blipFill dpi="0"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pic>
        <p:nvPicPr>
          <p:cNvPr id="7" name="図プレースホルダー 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2514600" y="6727825"/>
            <a:ext cx="2519363" cy="1722438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</p:pic>
      <p:pic>
        <p:nvPicPr>
          <p:cNvPr id="8" name="図プレースホルダー 7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5033963" y="6727825"/>
            <a:ext cx="2519362" cy="1722438"/>
          </a:xfrm>
          <a:blipFill dpi="0"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pic>
        <p:nvPicPr>
          <p:cNvPr id="13" name="図プレースホルダー 12"/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0" y="8455025"/>
            <a:ext cx="2519363" cy="1722438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</p:pic>
      <p:pic>
        <p:nvPicPr>
          <p:cNvPr id="14" name="図プレースホルダー 13"/>
          <p:cNvPicPr>
            <a:picLocks noGrp="1" noChangeAspect="1"/>
          </p:cNvPicPr>
          <p:nvPr>
            <p:ph type="pic" sz="quarter" idx="1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2514600" y="8455025"/>
            <a:ext cx="2519363" cy="1722438"/>
          </a:xfrm>
          <a:blipFill dpi="0"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pic>
        <p:nvPicPr>
          <p:cNvPr id="15" name="図プレースホルダー 14"/>
          <p:cNvPicPr>
            <a:picLocks noGrp="1" noChangeAspect="1"/>
          </p:cNvPicPr>
          <p:nvPr>
            <p:ph type="pic" sz="quarter" idx="15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5033963" y="8455025"/>
            <a:ext cx="2519362" cy="1722438"/>
          </a:xfrm>
          <a:blipFill dpi="0" rotWithShape="1"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grpSp>
        <p:nvGrpSpPr>
          <p:cNvPr id="17" name="グループ化 16"/>
          <p:cNvGrpSpPr/>
          <p:nvPr/>
        </p:nvGrpSpPr>
        <p:grpSpPr>
          <a:xfrm>
            <a:off x="-38100" y="4563291"/>
            <a:ext cx="7629525" cy="2179013"/>
            <a:chOff x="0" y="4876878"/>
            <a:chExt cx="7554523" cy="2179013"/>
          </a:xfrm>
        </p:grpSpPr>
        <p:sp>
          <p:nvSpPr>
            <p:cNvPr id="16" name="正方形/長方形 15"/>
            <p:cNvSpPr/>
            <p:nvPr/>
          </p:nvSpPr>
          <p:spPr>
            <a:xfrm>
              <a:off x="0" y="4876878"/>
              <a:ext cx="7554523" cy="12236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0" y="5832221"/>
              <a:ext cx="7554523" cy="61183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0" y="6444056"/>
              <a:ext cx="7554523" cy="61183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227290" y="5596919"/>
            <a:ext cx="7160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○○町会市民消火隊員を募集中です。</a:t>
            </a:r>
            <a:endParaRPr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66554" y="620508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【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主な活動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】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毎月第●日曜日に放水訓練実施中</a:t>
            </a:r>
            <a:endParaRPr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4277" y="4222396"/>
            <a:ext cx="5919631" cy="126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11000"/>
              </a:lnSpc>
            </a:pPr>
            <a:r>
              <a:rPr lang="ja-JP" altLang="en-US" sz="5400" b="1" dirty="0" smtClean="0">
                <a:solidFill>
                  <a:schemeClr val="bg1"/>
                </a:solidFill>
                <a:effectLst>
                  <a:glow rad="101600">
                    <a:srgbClr val="FE7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Arial" pitchFamily="34" charset="0"/>
              </a:rPr>
              <a:t>大歓迎！！</a:t>
            </a:r>
            <a:endParaRPr lang="en-US" altLang="ja-JP" sz="5400" b="1" dirty="0" smtClean="0">
              <a:solidFill>
                <a:schemeClr val="bg1"/>
              </a:solidFill>
              <a:effectLst>
                <a:glow rad="101600">
                  <a:srgbClr val="FE7F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45_ppt_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11145_ppt_poster-cleaned</Template>
  <TotalTime>10</TotalTime>
  <Words>38</Words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HGS創英角ﾎﾟｯﾌﾟ体</vt:lpstr>
      <vt:lpstr>ＭＳ Ｐゴシック</vt:lpstr>
      <vt:lpstr>メイリオ</vt:lpstr>
      <vt:lpstr>Arial</vt:lpstr>
      <vt:lpstr>Calibri</vt:lpstr>
      <vt:lpstr>11145_ppt_poster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2022-04-10T23:53:57Z</cp:lastPrinted>
  <dcterms:created xsi:type="dcterms:W3CDTF">2022-04-10T22:49:42Z</dcterms:created>
  <dcterms:modified xsi:type="dcterms:W3CDTF">2022-04-11T00:55:55Z</dcterms:modified>
</cp:coreProperties>
</file>