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36646721792817"/>
          <c:y val="3.4291046179047914E-2"/>
          <c:w val="0.80759711286089242"/>
          <c:h val="0.811987204724409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事故件数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98</c:v>
                </c:pt>
                <c:pt idx="1">
                  <c:v>88</c:v>
                </c:pt>
                <c:pt idx="2">
                  <c:v>128</c:v>
                </c:pt>
                <c:pt idx="3">
                  <c:v>98</c:v>
                </c:pt>
                <c:pt idx="4">
                  <c:v>92</c:v>
                </c:pt>
                <c:pt idx="5">
                  <c:v>101</c:v>
                </c:pt>
                <c:pt idx="6">
                  <c:v>119</c:v>
                </c:pt>
                <c:pt idx="7">
                  <c:v>109</c:v>
                </c:pt>
                <c:pt idx="8">
                  <c:v>113</c:v>
                </c:pt>
                <c:pt idx="9">
                  <c:v>156</c:v>
                </c:pt>
                <c:pt idx="10">
                  <c:v>127</c:v>
                </c:pt>
                <c:pt idx="11">
                  <c:v>119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死傷者数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115</c:v>
                </c:pt>
                <c:pt idx="1">
                  <c:v>99</c:v>
                </c:pt>
                <c:pt idx="2">
                  <c:v>146</c:v>
                </c:pt>
                <c:pt idx="3">
                  <c:v>109</c:v>
                </c:pt>
                <c:pt idx="4">
                  <c:v>94</c:v>
                </c:pt>
                <c:pt idx="5">
                  <c:v>110</c:v>
                </c:pt>
                <c:pt idx="6">
                  <c:v>133</c:v>
                </c:pt>
                <c:pt idx="7">
                  <c:v>133</c:v>
                </c:pt>
                <c:pt idx="8">
                  <c:v>127</c:v>
                </c:pt>
                <c:pt idx="9">
                  <c:v>175</c:v>
                </c:pt>
                <c:pt idx="10">
                  <c:v>142</c:v>
                </c:pt>
                <c:pt idx="11">
                  <c:v>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/>
        <c:axId val="90019712"/>
        <c:axId val="90021248"/>
      </c:barChart>
      <c:catAx>
        <c:axId val="90019712"/>
        <c:scaling>
          <c:orientation val="minMax"/>
        </c:scaling>
        <c:delete val="0"/>
        <c:axPos val="b"/>
        <c:majorTickMark val="out"/>
        <c:minorTickMark val="none"/>
        <c:tickLblPos val="nextTo"/>
        <c:crossAx val="90021248"/>
        <c:crosses val="autoZero"/>
        <c:auto val="1"/>
        <c:lblAlgn val="ctr"/>
        <c:lblOffset val="100"/>
        <c:noMultiLvlLbl val="0"/>
      </c:catAx>
      <c:valAx>
        <c:axId val="90021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0197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4782048026409764"/>
          <c:y val="4.8868009120579002E-2"/>
          <c:w val="0.50267919966564567"/>
          <c:h val="8.662174671744346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36646721792817"/>
          <c:y val="3.4291046179047914E-2"/>
          <c:w val="0.80759711286089242"/>
          <c:h val="0.811987204724409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事故件数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83</c:v>
                </c:pt>
                <c:pt idx="1">
                  <c:v>94</c:v>
                </c:pt>
                <c:pt idx="2">
                  <c:v>102</c:v>
                </c:pt>
                <c:pt idx="3">
                  <c:v>92</c:v>
                </c:pt>
                <c:pt idx="4">
                  <c:v>94</c:v>
                </c:pt>
                <c:pt idx="5">
                  <c:v>100</c:v>
                </c:pt>
                <c:pt idx="6">
                  <c:v>129</c:v>
                </c:pt>
                <c:pt idx="7">
                  <c:v>94</c:v>
                </c:pt>
                <c:pt idx="8">
                  <c:v>110</c:v>
                </c:pt>
                <c:pt idx="9">
                  <c:v>114</c:v>
                </c:pt>
                <c:pt idx="10">
                  <c:v>137</c:v>
                </c:pt>
                <c:pt idx="11">
                  <c:v>130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死傷者数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112</c:v>
                </c:pt>
                <c:pt idx="1">
                  <c:v>106</c:v>
                </c:pt>
                <c:pt idx="2">
                  <c:v>117</c:v>
                </c:pt>
                <c:pt idx="3">
                  <c:v>113</c:v>
                </c:pt>
                <c:pt idx="4">
                  <c:v>114</c:v>
                </c:pt>
                <c:pt idx="5">
                  <c:v>120</c:v>
                </c:pt>
                <c:pt idx="6">
                  <c:v>140</c:v>
                </c:pt>
                <c:pt idx="7">
                  <c:v>113</c:v>
                </c:pt>
                <c:pt idx="8">
                  <c:v>131</c:v>
                </c:pt>
                <c:pt idx="9">
                  <c:v>124</c:v>
                </c:pt>
                <c:pt idx="10">
                  <c:v>158</c:v>
                </c:pt>
                <c:pt idx="11">
                  <c:v>146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/>
        <c:axId val="101265792"/>
        <c:axId val="101267328"/>
      </c:barChart>
      <c:catAx>
        <c:axId val="101265792"/>
        <c:scaling>
          <c:orientation val="minMax"/>
        </c:scaling>
        <c:delete val="0"/>
        <c:axPos val="b"/>
        <c:majorTickMark val="out"/>
        <c:minorTickMark val="none"/>
        <c:tickLblPos val="nextTo"/>
        <c:crossAx val="101267328"/>
        <c:crosses val="autoZero"/>
        <c:auto val="1"/>
        <c:lblAlgn val="ctr"/>
        <c:lblOffset val="100"/>
        <c:noMultiLvlLbl val="0"/>
      </c:catAx>
      <c:valAx>
        <c:axId val="101267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2657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4782048026409764"/>
          <c:y val="4.8868009120579002E-2"/>
          <c:w val="0.50267919966564567"/>
          <c:h val="8.662174671744346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AE5C6-57C1-4333-87C2-55A327DAD76C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2B800-B460-4244-A85A-F0CD5793E9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58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2B800-B460-4244-A85A-F0CD5793E96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150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640960" cy="432047"/>
          </a:xfrm>
        </p:spPr>
        <p:txBody>
          <a:bodyPr>
            <a:noAutofit/>
          </a:bodyPr>
          <a:lstStyle/>
          <a:p>
            <a:r>
              <a:rPr lang="ja-JP" altLang="en-US" sz="2400" b="1" dirty="0" smtClean="0"/>
              <a:t>［平成</a:t>
            </a:r>
            <a:r>
              <a:rPr lang="en-US" altLang="ja-JP" sz="2400" b="1" dirty="0" smtClean="0"/>
              <a:t>29</a:t>
            </a:r>
            <a:r>
              <a:rPr lang="ja-JP" altLang="en-US" sz="2400" b="1" dirty="0" smtClean="0"/>
              <a:t>年］　</a:t>
            </a:r>
            <a:r>
              <a:rPr kumimoji="1" lang="ja-JP" altLang="en-US" sz="2400" b="1" dirty="0" smtClean="0"/>
              <a:t>大田区交通事故発生状況</a:t>
            </a:r>
            <a:endParaRPr kumimoji="1" lang="ja-JP" altLang="en-US" sz="2400" b="1" dirty="0"/>
          </a:p>
        </p:txBody>
      </p:sp>
      <p:graphicFrame>
        <p:nvGraphicFramePr>
          <p:cNvPr id="9" name="グラフ 8"/>
          <p:cNvGraphicFramePr/>
          <p:nvPr>
            <p:extLst>
              <p:ext uri="{D42A27DB-BD31-4B8C-83A1-F6EECF244321}">
                <p14:modId xmlns:p14="http://schemas.microsoft.com/office/powerpoint/2010/main" val="2450366336"/>
              </p:ext>
            </p:extLst>
          </p:nvPr>
        </p:nvGraphicFramePr>
        <p:xfrm>
          <a:off x="683568" y="1269528"/>
          <a:ext cx="7920880" cy="4573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522574" y="3337034"/>
            <a:ext cx="616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115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78942" y="43397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98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5852" y="451328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88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15803" y="353387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99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93590" y="4332838"/>
            <a:ext cx="58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128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29257" y="3371547"/>
            <a:ext cx="616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109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73807" y="4437112"/>
            <a:ext cx="616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98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09488" y="443557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92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08604" y="35217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94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12660" y="4380725"/>
            <a:ext cx="60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101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183770" y="3349213"/>
            <a:ext cx="6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110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16016" y="2979881"/>
            <a:ext cx="54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133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16016" y="4260934"/>
            <a:ext cx="54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119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65473" y="4291324"/>
            <a:ext cx="54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109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40693" y="3152368"/>
            <a:ext cx="54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133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71474" y="2852936"/>
            <a:ext cx="60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146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73059" y="3138279"/>
            <a:ext cx="60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127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83630" y="4291324"/>
            <a:ext cx="60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113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00192" y="2348880"/>
            <a:ext cx="60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175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00191" y="4076268"/>
            <a:ext cx="60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156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853261" y="2852936"/>
            <a:ext cx="60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142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853260" y="4250908"/>
            <a:ext cx="60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127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11685" y="4321916"/>
            <a:ext cx="60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119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362963" y="3055779"/>
            <a:ext cx="60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126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57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51520" y="548680"/>
            <a:ext cx="8640960" cy="432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/>
              <a:t>［平成</a:t>
            </a:r>
            <a:r>
              <a:rPr lang="en-US" altLang="ja-JP" sz="2400" b="1" dirty="0"/>
              <a:t>28</a:t>
            </a:r>
            <a:r>
              <a:rPr lang="ja-JP" altLang="en-US" sz="2400" b="1" dirty="0" smtClean="0"/>
              <a:t>年］　大田区交通事故発生状況</a:t>
            </a:r>
            <a:endParaRPr lang="ja-JP" altLang="en-US" sz="2400" b="1" dirty="0"/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1985858757"/>
              </p:ext>
            </p:extLst>
          </p:nvPr>
        </p:nvGraphicFramePr>
        <p:xfrm>
          <a:off x="683568" y="1269528"/>
          <a:ext cx="7920880" cy="4573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587774" y="45091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83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15766" y="3501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112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18148" y="44371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94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55802" y="3476625"/>
            <a:ext cx="6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106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55776" y="4324454"/>
            <a:ext cx="581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102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55776" y="3316342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117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78199" y="4437112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92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10383" y="3429000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113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16685" y="4426049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94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80867" y="3335392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114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161434" y="4426049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100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61434" y="3316342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120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33978" y="4252446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129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31918" y="2852936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140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96672" y="4437112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94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20072" y="3335392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113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84726" y="4324454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110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90556" y="3107293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131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00192" y="4321378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114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97041" y="3131676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124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870676" y="4241383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137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852170" y="2669912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158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390109" y="4252446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130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90109" y="2854578"/>
            <a:ext cx="5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146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15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59</Words>
  <Application>Microsoft Office PowerPoint</Application>
  <PresentationFormat>画面に合わせる (4:3)</PresentationFormat>
  <Paragraphs>51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［平成29年］　大田区交通事故発生状況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 若菜</dc:creator>
  <cp:lastModifiedBy>井上 若菜</cp:lastModifiedBy>
  <cp:revision>45</cp:revision>
  <cp:lastPrinted>2017-12-28T04:28:46Z</cp:lastPrinted>
  <dcterms:created xsi:type="dcterms:W3CDTF">2017-10-20T00:14:54Z</dcterms:created>
  <dcterms:modified xsi:type="dcterms:W3CDTF">2018-01-22T06:57:32Z</dcterms:modified>
</cp:coreProperties>
</file>